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980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79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09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32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03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78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47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20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00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9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55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B88E1-6FDE-4A3E-B0E9-469AD798E7E9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E91BE-CD14-4EC4-A28C-CDA19CA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>
                <a:solidFill>
                  <a:prstClr val="black"/>
                </a:solidFill>
                <a:latin typeface="Calibri"/>
              </a:rPr>
              <a:t>Промышленный катализ в нефтепереработке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11. Селективное гидрирование. Типы катализаторов. Гидрирование монооксида углерода в метан, монооксида углерода в метанол, гидрирование азота в аммиак, селективное гидрирование ацетилена в этилен в присутствии избытка водорода.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3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Ознакомление с селективным </a:t>
            </a:r>
            <a:r>
              <a:rPr lang="ru-RU" dirty="0" err="1" smtClean="0"/>
              <a:t>гидрированим</a:t>
            </a:r>
            <a:r>
              <a:rPr lang="ru-RU" dirty="0" smtClean="0"/>
              <a:t> и типами </a:t>
            </a:r>
            <a:r>
              <a:rPr lang="ru-RU" dirty="0"/>
              <a:t>катализаторов. </a:t>
            </a:r>
          </a:p>
        </p:txBody>
      </p:sp>
    </p:spTree>
    <p:extLst>
      <p:ext uri="{BB962C8B-B14F-4D97-AF65-F5344CB8AC3E}">
        <p14:creationId xmlns:p14="http://schemas.microsoft.com/office/powerpoint/2010/main" val="143372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8039" t="18708" r="22859" b="43678"/>
          <a:stretch/>
        </p:blipFill>
        <p:spPr>
          <a:xfrm>
            <a:off x="1508166" y="1377538"/>
            <a:ext cx="9310255" cy="466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2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057" t="56185" r="22628" b="18306"/>
          <a:stretch/>
        </p:blipFill>
        <p:spPr>
          <a:xfrm>
            <a:off x="1555668" y="807522"/>
            <a:ext cx="9262753" cy="483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6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315" t="28194" r="22609" b="22343"/>
          <a:stretch/>
        </p:blipFill>
        <p:spPr>
          <a:xfrm>
            <a:off x="1721922" y="463138"/>
            <a:ext cx="8514608" cy="540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706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290" t="22358" r="22049" b="18380"/>
          <a:stretch/>
        </p:blipFill>
        <p:spPr>
          <a:xfrm>
            <a:off x="2054432" y="570016"/>
            <a:ext cx="8502732" cy="577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89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самоконтроля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Что такое селективное </a:t>
            </a:r>
            <a:r>
              <a:rPr lang="ru-RU" dirty="0"/>
              <a:t>гидрирование.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Какие типы катализаторов селективного гидрирования вы знаете</a:t>
            </a:r>
          </a:p>
          <a:p>
            <a:pPr marL="0" indent="0">
              <a:buNone/>
            </a:pPr>
            <a:r>
              <a:rPr lang="ru-RU" dirty="0" smtClean="0"/>
              <a:t>3. Опишите гидрирование </a:t>
            </a:r>
            <a:r>
              <a:rPr lang="ru-RU" dirty="0" err="1"/>
              <a:t>монооксида</a:t>
            </a:r>
            <a:r>
              <a:rPr lang="ru-RU" dirty="0"/>
              <a:t> углерода в метан, </a:t>
            </a:r>
            <a:r>
              <a:rPr lang="ru-RU" dirty="0" err="1"/>
              <a:t>монооксида</a:t>
            </a:r>
            <a:r>
              <a:rPr lang="ru-RU" dirty="0"/>
              <a:t> углерода в метанол, гидрирование азота в аммиак, селективное гидрирование ацетилена в этилен в присутствии избытка водорода.</a:t>
            </a:r>
          </a:p>
        </p:txBody>
      </p:sp>
    </p:spTree>
    <p:extLst>
      <p:ext uri="{BB962C8B-B14F-4D97-AF65-F5344CB8AC3E}">
        <p14:creationId xmlns:p14="http://schemas.microsoft.com/office/powerpoint/2010/main" val="2591827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k-KZ" dirty="0" smtClean="0"/>
              <a:t>Иванова</a:t>
            </a:r>
            <a:r>
              <a:rPr lang="kk-KZ" dirty="0"/>
              <a:t>, Л.В.	Технология переработки нефти и газа: [Учеб. пособие для нефт. техникумов] М.: Химия, 1966.- 419 с</a:t>
            </a:r>
            <a:r>
              <a:rPr lang="kk-KZ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Капустин В.М. Технология переработки нефти. В 4-х частях. Часть первая Первичная переработка нефти. М.: </a:t>
            </a:r>
            <a:r>
              <a:rPr lang="ru-RU" dirty="0" err="1"/>
              <a:t>КолосС</a:t>
            </a:r>
            <a:r>
              <a:rPr lang="ru-RU" dirty="0"/>
              <a:t>, 2012. 456с.</a:t>
            </a:r>
          </a:p>
        </p:txBody>
      </p:sp>
    </p:spTree>
    <p:extLst>
      <p:ext uri="{BB962C8B-B14F-4D97-AF65-F5344CB8AC3E}">
        <p14:creationId xmlns:p14="http://schemas.microsoft.com/office/powerpoint/2010/main" val="6279188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100</Words>
  <Application>Microsoft Office PowerPoint</Application>
  <PresentationFormat>Широкоэкранный</PresentationFormat>
  <Paragraphs>11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Промышленный катализ в нефтепереработке</vt:lpstr>
      <vt:lpstr>Цель лекции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для самоконтроля</vt:lpstr>
      <vt:lpstr>Список литературы: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Windows User</cp:lastModifiedBy>
  <cp:revision>6</cp:revision>
  <dcterms:created xsi:type="dcterms:W3CDTF">2018-01-11T12:34:23Z</dcterms:created>
  <dcterms:modified xsi:type="dcterms:W3CDTF">2019-11-02T07:10:11Z</dcterms:modified>
</cp:coreProperties>
</file>